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761"/>
  </p:normalViewPr>
  <p:slideViewPr>
    <p:cSldViewPr snapToGrid="0">
      <p:cViewPr varScale="1">
        <p:scale>
          <a:sx n="106" d="100"/>
          <a:sy n="106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37CC0-A2C8-7A14-8E0E-28C67B4871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6DF80F-F3C2-10F4-2E51-65FBC23D40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86FE8-2B73-17B2-4A08-D3BB2747A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2BCE6-3B5F-2ACF-1A8E-10FC582D1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8547D9-79A4-D7BC-CA70-8A97382D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576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4CF17-1B21-F468-D2DA-8E4A27224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DA633-1FC3-87CA-8CC3-501931E3E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2887AE-9581-08AD-9CEC-4B975404B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E5550-000E-D2B7-9CE9-946B8EC62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F7F52-D3A1-259B-1B54-DE918A759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501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5EC64-8BCB-FA5E-FB92-E2FE84B7D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5404F-A27E-8519-EFC3-5342B07A9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A4394-3DB3-8C3F-CADC-9F7201095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2060D-24AF-97BD-3F9A-9A0C60222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D296A-20CE-8A99-A695-BD1738761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944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69A08-59C2-4756-AC2F-838C00111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1B7DE-DA5B-4D71-3A1F-765ECD20EA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F8BC68-7EFF-7448-B03E-B777D5B9BA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78C876-183A-4000-2F3F-CBB920357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8AAA1-D6A7-779C-8DD7-B437D401E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52913B-08D1-FBE9-1132-1F1F6458C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394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150C3-7D55-2696-6FB5-203197687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82FBF-9095-9E4F-6CAF-585C0DF18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EE4685-1E8D-76E2-06E6-D0479DA0A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EAB197-0834-DB7B-19E7-72DA90EB64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0D4F90-BE72-E33C-177F-746A7ECCF2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65F507-6E1F-9B2B-1BF5-9A074E0DC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E94267-22DF-AC34-4330-E6ED021D2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3A3980-B38C-E00D-98E2-D9EC6A9DC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520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9FB74-8C29-2693-717B-82CE7F6F6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68C728-101C-30C9-751C-374AB8998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BD7EE7-2CD2-6757-4F58-4F1AE7081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D32D61-6D49-ECC3-6C1E-CED59AF50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367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6D4D4-D63E-9EA9-B65E-3E169E86D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97585A-758A-D2E2-528C-1F197F211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B4AEF-9960-0963-EA84-20A161146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221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7DA2E-B590-544B-2DE6-E9B15FAAC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6B4E2-68E6-5CDD-07CB-35FE67C8A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531BD-DC9C-3FF4-14E7-44E9C4491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51C1BE-9684-3E60-96D1-4C547424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852C41-B10B-FC05-419D-71FE9E4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EE4884-DE3F-15C8-3A95-EFE2A9ACF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549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52459-079D-E2DA-5E5F-43AFAC4C3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BD4D7B-8453-94C5-07AA-AFAF5C1BF0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D32BA-6C2C-CA6E-D58D-678DB34DC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ADFB48-A46E-DE0B-D25F-C44DE267A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626C5D-BFB3-3AC8-D649-9CFC686E6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6C2FA7-426C-36BB-C4F6-4919BCA93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217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ECB76-96DF-013A-C83D-CC0CC10B4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70005-0320-E01E-C5E1-07F96D18B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51F0E-0045-C261-24D3-521CFFB4A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7CC33-D086-A56E-08EB-6DE489C3B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19F35-0EA5-1204-F710-810526B17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55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CB0FBD-2A15-E52B-D714-C5AD3AC357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CC75C0-9F6B-736B-2D4F-EB0EAEF8E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53D8C-A759-4FC2-C8A8-A675EAE78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24F50-8201-636E-9C17-EEAF1ECEF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BBE50-13B8-8EF8-5780-5CD60ABE7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248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6A330C-E8AB-7170-60F2-DDDD1F797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BCA1F2-4973-3576-9B67-8C5A23517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DB1072-BF60-B670-AFB7-D35076FDB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5138FB-071C-4280-814E-8BD7E2A7079A}" type="datetimeFigureOut">
              <a:rPr lang="en-GB" smtClean="0"/>
              <a:t>07/08/2026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4F482-D6FD-8A75-AFC4-356B07A921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4F0B2-E84F-193D-CF0B-C7A6BC4BC1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819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73F8A-C82F-14E3-0918-3B7F21957D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BD55C-FFE3-222A-8C66-469809A694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2EAFDB-36E7-4E53-2D6B-EDC27192D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8B4FA3-221A-87E8-2880-1EA602DC5EBC}"/>
              </a:ext>
            </a:extLst>
          </p:cNvPr>
          <p:cNvSpPr txBox="1"/>
          <p:nvPr/>
        </p:nvSpPr>
        <p:spPr>
          <a:xfrm>
            <a:off x="2557722" y="1690688"/>
            <a:ext cx="2332424" cy="33239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Sticky Teriyaki Chicken Served with Noodles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Vegetable Chow Mein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 Broccoli, Sweetcorn, Prawn Crackers</a:t>
            </a: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Baked Beans, Tomato Sauce</a:t>
            </a: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Jam &amp; Coconut Sponge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19BA10-1EFC-DA98-45B6-E7D98CB72F93}"/>
              </a:ext>
            </a:extLst>
          </p:cNvPr>
          <p:cNvSpPr txBox="1"/>
          <p:nvPr/>
        </p:nvSpPr>
        <p:spPr>
          <a:xfrm>
            <a:off x="225298" y="1690688"/>
            <a:ext cx="2332424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Mexican Beef Chilli Served with Tomato Salsa, Guacamole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Vegetable Enchiladas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Boiled Rice, Mixed Vegetables, Tortilla Chips</a:t>
            </a: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Baked Beans, Tomato Sauce</a:t>
            </a: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Chocolate Chip Sponge and Custard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2CA898-5567-06F4-C3F5-D896A0FD5EAC}"/>
              </a:ext>
            </a:extLst>
          </p:cNvPr>
          <p:cNvSpPr txBox="1"/>
          <p:nvPr/>
        </p:nvSpPr>
        <p:spPr>
          <a:xfrm>
            <a:off x="4890146" y="1690688"/>
            <a:ext cx="2332424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Chicken Tikka Masala Curry Served with Naan Bread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Butternut Squash, Chickpea and Lentil Curry</a:t>
            </a: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Turmeric Rice, Green Beans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Baked Beans, Tomato Sauce</a:t>
            </a: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Sticky Toffee Pudding and Custard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311213-4571-A1DB-2EE1-F60663BC49ED}"/>
              </a:ext>
            </a:extLst>
          </p:cNvPr>
          <p:cNvSpPr txBox="1"/>
          <p:nvPr/>
        </p:nvSpPr>
        <p:spPr>
          <a:xfrm>
            <a:off x="7222570" y="1690688"/>
            <a:ext cx="2332424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Roast Chicken, Roast Pork, Yorkshire Pudding and Gravy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Root Vegetable Strudel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Roast Potatoes, Roast Carrots, Savoy Cabbage</a:t>
            </a: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Baked Beans, Tomato Sauce</a:t>
            </a: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  <a:ea typeface="Calibri"/>
                <a:cs typeface="Calibri"/>
              </a:rPr>
              <a:t>Creamy Rice Pudding Served with Jam Sauce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96ABB7-ABBA-86ED-05D0-126F72214006}"/>
              </a:ext>
            </a:extLst>
          </p:cNvPr>
          <p:cNvSpPr txBox="1"/>
          <p:nvPr/>
        </p:nvSpPr>
        <p:spPr>
          <a:xfrm>
            <a:off x="9554994" y="1690688"/>
            <a:ext cx="2332424" cy="33239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Battered Cod, Fish Fingers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Macaroni Cheese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Fries, Mushy Peas, Baked Beans</a:t>
            </a: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Baked Beans, Tomato Sauce</a:t>
            </a: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  <a:ea typeface="Calibri"/>
                <a:cs typeface="Calibri"/>
              </a:rPr>
              <a:t>Crunchy Oat Flapjack</a:t>
            </a:r>
          </a:p>
        </p:txBody>
      </p:sp>
    </p:spTree>
    <p:extLst>
      <p:ext uri="{BB962C8B-B14F-4D97-AF65-F5344CB8AC3E}">
        <p14:creationId xmlns:p14="http://schemas.microsoft.com/office/powerpoint/2010/main" val="4100280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89512-3683-DF13-90EC-CDCA8840A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CE425-4B1F-DA70-AA06-A8AC99055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022CE2-A233-D913-423F-199905A83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1BE038-8E96-A5BB-6ED4-87D8DC6B5709}"/>
              </a:ext>
            </a:extLst>
          </p:cNvPr>
          <p:cNvSpPr txBox="1"/>
          <p:nvPr/>
        </p:nvSpPr>
        <p:spPr>
          <a:xfrm>
            <a:off x="2576612" y="1690688"/>
            <a:ext cx="2332424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Pork Sausage Served with Gravy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Vegan Sausage Served with Gravy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Mash Potato, Garden Peas, Carrots</a:t>
            </a: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Baked Beans, Tomato Sauce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Chocolate Chip Cookie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EE060D-0F05-C9BC-4630-02A66F4D38F0}"/>
              </a:ext>
            </a:extLst>
          </p:cNvPr>
          <p:cNvSpPr txBox="1"/>
          <p:nvPr/>
        </p:nvSpPr>
        <p:spPr>
          <a:xfrm>
            <a:off x="225298" y="1690688"/>
            <a:ext cx="2332424" cy="37548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Pizza of the Day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Cheese Pizza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Cajun Potato Wedges Sweetcorn</a:t>
            </a: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Baked Beans, Tomato Sauce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 </a:t>
            </a: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Syrup Sponge Served with Custard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AC6888-3932-417B-42B0-723D18E8581F}"/>
              </a:ext>
            </a:extLst>
          </p:cNvPr>
          <p:cNvSpPr txBox="1"/>
          <p:nvPr/>
        </p:nvSpPr>
        <p:spPr>
          <a:xfrm>
            <a:off x="4909036" y="1690688"/>
            <a:ext cx="2332424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Pasta Bolognaise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457200" fontAlgn="ctr"/>
            <a:r>
              <a:rPr lang="en-GB" sz="1400" dirty="0" err="1">
                <a:solidFill>
                  <a:srgbClr val="002060"/>
                </a:solidFill>
                <a:latin typeface="Calibri" panose="020F0502020204030204"/>
              </a:rPr>
              <a:t>Halluomi</a:t>
            </a:r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 &amp; Roast Vegetable Wrap</a:t>
            </a: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Garlic Bread, Green Beans, Salad</a:t>
            </a: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Baked Beans, Tomato Sauce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Lemon Drizzle Cake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E6E1D2-85E4-9B47-78E3-420CD23DF109}"/>
              </a:ext>
            </a:extLst>
          </p:cNvPr>
          <p:cNvSpPr txBox="1"/>
          <p:nvPr/>
        </p:nvSpPr>
        <p:spPr>
          <a:xfrm>
            <a:off x="7241460" y="1690688"/>
            <a:ext cx="2332424" cy="37548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Roast Gammon, Roast Chicken, Yorkshire Pudding and Gravy</a:t>
            </a: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Butterbean and Vegetable Hotpot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Roast Potatoes, Roast Parsnips, Savoy Cabbage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Baked Beans, Tomato Sauce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Toffee Apple Crumble Served with Custard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80ABA6-ED0C-109D-70CB-77B24EB66413}"/>
              </a:ext>
            </a:extLst>
          </p:cNvPr>
          <p:cNvSpPr txBox="1"/>
          <p:nvPr/>
        </p:nvSpPr>
        <p:spPr>
          <a:xfrm>
            <a:off x="9573884" y="1690688"/>
            <a:ext cx="2332424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Southern Fried Chicken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  <a:ea typeface="Calibri"/>
                <a:cs typeface="Calibri"/>
              </a:rPr>
              <a:t>Served in a Floured Bap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Vegetable Burger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Fries, Baked Beans</a:t>
            </a: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Baked Beans, Tomato Sauce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Chocolate Brownie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2427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E73AD-F1AC-E894-195D-3181FFC8E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EBC0F-E9F7-6B07-EF7C-732281FD7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894983-AC44-47A3-0410-E8B8DBD6A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ABA300-64CF-10C2-805F-DF198448296F}"/>
              </a:ext>
            </a:extLst>
          </p:cNvPr>
          <p:cNvSpPr txBox="1"/>
          <p:nvPr/>
        </p:nvSpPr>
        <p:spPr>
          <a:xfrm>
            <a:off x="9717641" y="1690688"/>
            <a:ext cx="2332424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Hotdog In a Bun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Vegan Sausage In a Bun</a:t>
            </a: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Fries, Baked Beans</a:t>
            </a: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Baked Beans, Tomato Sauce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Crunchy Chocolate Chip Flapjack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56971B-7A76-6807-50F0-8F8C719CDD13}"/>
              </a:ext>
            </a:extLst>
          </p:cNvPr>
          <p:cNvSpPr txBox="1"/>
          <p:nvPr/>
        </p:nvSpPr>
        <p:spPr>
          <a:xfrm>
            <a:off x="7246521" y="1690688"/>
            <a:ext cx="2332424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Roast Beef or Chicken, Yorkshire Pudding and Gravy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Stuffed Peppers with Chickpea and Vegetable Rice</a:t>
            </a: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Roast Potatoes, Cauliflower Cheese, Savoy Cabbage </a:t>
            </a: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Baked Beans, Tomato Sauce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Apple Crumble Served with Custard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CFB066-78DA-9456-7A88-2B9843244D06}"/>
              </a:ext>
            </a:extLst>
          </p:cNvPr>
          <p:cNvSpPr txBox="1"/>
          <p:nvPr/>
        </p:nvSpPr>
        <p:spPr>
          <a:xfrm>
            <a:off x="4945480" y="1690688"/>
            <a:ext cx="2332424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Chinese Chicken Curry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Sweet Potato, Spinach and Red Lentil Dahl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Boiled Rice, Green Beans, Prawn Crackers</a:t>
            </a: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Baked Beans, Tomato Sauce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Chocolate and Blueberry Muffin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1B9A35-DE9C-EF35-2E83-44CB0F6CF360}"/>
              </a:ext>
            </a:extLst>
          </p:cNvPr>
          <p:cNvSpPr txBox="1"/>
          <p:nvPr/>
        </p:nvSpPr>
        <p:spPr>
          <a:xfrm>
            <a:off x="2644439" y="1690688"/>
            <a:ext cx="2332424" cy="33239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Mince Beef and Dumplings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Butternut Squash, Caramelised Onion and Feta Cheese Tart</a:t>
            </a: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Mash Potato, White Cabbage, Peas</a:t>
            </a: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Baked Beans, Tomato Sauce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  <a:ea typeface="Calibri"/>
                <a:cs typeface="Calibri"/>
              </a:rPr>
              <a:t>Oaty Biscuit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E97813-182E-0789-3607-E8975866175A}"/>
              </a:ext>
            </a:extLst>
          </p:cNvPr>
          <p:cNvSpPr txBox="1"/>
          <p:nvPr/>
        </p:nvSpPr>
        <p:spPr>
          <a:xfrm>
            <a:off x="225298" y="1690688"/>
            <a:ext cx="2332424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Beef Lasagne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Roast Vegetable and Lentil Pasta Bake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457200" fontAlgn="ctr"/>
            <a:endParaRPr lang="en-GB" sz="14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Garlic Bread, Sweetcorn, Salad</a:t>
            </a:r>
          </a:p>
          <a:p>
            <a:pPr algn="ctr" defTabSz="457200" fontAlgn="ctr"/>
            <a:r>
              <a:rPr lang="en-GB" sz="1400" b="1" u="sng">
                <a:solidFill>
                  <a:srgbClr val="002060"/>
                </a:solidFill>
                <a:latin typeface="Calibri" panose="020F0502020204030204"/>
              </a:rPr>
              <a:t>JACKET </a:t>
            </a:r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OR PASTA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Baked Beans, Tomato Sauce</a:t>
            </a:r>
          </a:p>
          <a:p>
            <a:pPr algn="ctr" defTabSz="457200" fontAlgn="ctr"/>
            <a:endParaRPr lang="en-GB" sz="1400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457200" fontAlgn="ctr"/>
            <a:r>
              <a:rPr lang="en-GB" sz="14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457200" fontAlgn="ctr"/>
            <a:r>
              <a:rPr lang="en-GB" sz="1400" dirty="0">
                <a:solidFill>
                  <a:srgbClr val="002060"/>
                </a:solidFill>
                <a:latin typeface="Calibri" panose="020F0502020204030204"/>
              </a:rPr>
              <a:t>Chocolate Marble Sponge Served with Custard</a:t>
            </a:r>
            <a:endParaRPr lang="en-GB" sz="14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5325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7D205B345BDD4786F3259984414A1F" ma:contentTypeVersion="21" ma:contentTypeDescription="Create a new document." ma:contentTypeScope="" ma:versionID="a9f870d08691ddfb15ad6f9682129bf7">
  <xsd:schema xmlns:xsd="http://www.w3.org/2001/XMLSchema" xmlns:xs="http://www.w3.org/2001/XMLSchema" xmlns:p="http://schemas.microsoft.com/office/2006/metadata/properties" xmlns:ns2="fd3aa94b-649c-4244-9f17-6d82aaf8ef46" xmlns:ns3="363d34f5-5a54-4071-abe2-93b177acc8e2" targetNamespace="http://schemas.microsoft.com/office/2006/metadata/properties" ma:root="true" ma:fieldsID="4f93fe06fe7267454d9ec519488a4cb7" ns2:_="" ns3:_="">
    <xsd:import namespace="fd3aa94b-649c-4244-9f17-6d82aaf8ef46"/>
    <xsd:import namespace="363d34f5-5a54-4071-abe2-93b177acc8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3aa94b-649c-4244-9f17-6d82aaf8ef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318c270-7cce-415d-88fa-7b07e1dffd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3d34f5-5a54-4071-abe2-93b177acc8e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7abb608-d7f0-44af-9ff5-9fcdb20fd4ab}" ma:internalName="TaxCatchAll" ma:showField="CatchAllData" ma:web="363d34f5-5a54-4071-abe2-93b177acc8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63d34f5-5a54-4071-abe2-93b177acc8e2" xsi:nil="true"/>
    <lcf76f155ced4ddcb4097134ff3c332f xmlns="fd3aa94b-649c-4244-9f17-6d82aaf8ef4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58090ED-DBA0-478F-826A-8B1FDB7277F0}"/>
</file>

<file path=customXml/itemProps2.xml><?xml version="1.0" encoding="utf-8"?>
<ds:datastoreItem xmlns:ds="http://schemas.openxmlformats.org/officeDocument/2006/customXml" ds:itemID="{FDDEECDD-E7D3-47C2-8611-B0FC99098D28}"/>
</file>

<file path=customXml/itemProps3.xml><?xml version="1.0" encoding="utf-8"?>
<ds:datastoreItem xmlns:ds="http://schemas.openxmlformats.org/officeDocument/2006/customXml" ds:itemID="{93C62695-BE8C-4C5B-813D-AA1249FD9DE2}"/>
</file>

<file path=docProps/app.xml><?xml version="1.0" encoding="utf-8"?>
<Properties xmlns="http://schemas.openxmlformats.org/officeDocument/2006/extended-properties" xmlns:vt="http://schemas.openxmlformats.org/officeDocument/2006/docPropsVTypes">
  <TotalTime>34867</TotalTime>
  <Words>595</Words>
  <Application>Microsoft Macintosh PowerPoint</Application>
  <PresentationFormat>Widescreen</PresentationFormat>
  <Paragraphs>200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 Walsh</dc:creator>
  <cp:lastModifiedBy>Christine Charlesworth (Student)</cp:lastModifiedBy>
  <cp:revision>9</cp:revision>
  <dcterms:created xsi:type="dcterms:W3CDTF">2026-07-14T13:03:47Z</dcterms:created>
  <dcterms:modified xsi:type="dcterms:W3CDTF">2026-08-31T21:05:51Z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0x010100987D205B345BDD4786F3259984414A1F</vt:lpwstr>
  </property>
</Properties>
</file>