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906000" cy="6858000" type="A4"/>
  <p:notesSz cx="680085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295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8295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F3199B6D-E994-4338-B241-A2E994D503B4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4187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6" y="4779486"/>
            <a:ext cx="5440680" cy="3910489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7035" cy="49829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241" y="9433107"/>
            <a:ext cx="2947035" cy="49829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02B5CE45-20EC-4809-B4DB-60023739D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77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223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78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59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3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71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699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8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00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676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972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940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5138FB-071C-4280-814E-8BD7E2A7079A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C1567-36C3-482F-BABB-DB0EA4A149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49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73F8A-C82F-14E3-0918-3B7F21957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846870"/>
            <a:ext cx="8420100" cy="293858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BD55C-FFE3-222A-8C66-469809A69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410987"/>
            <a:ext cx="7429500" cy="2037861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EAFDB-36E7-4E53-2D6B-EDC27192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" y="0"/>
            <a:ext cx="990073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8B4FA3-221A-87E8-2880-1EA602DC5EBC}"/>
              </a:ext>
            </a:extLst>
          </p:cNvPr>
          <p:cNvSpPr txBox="1"/>
          <p:nvPr/>
        </p:nvSpPr>
        <p:spPr>
          <a:xfrm>
            <a:off x="2078149" y="2016621"/>
            <a:ext cx="1895095" cy="3399008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Sticky Teriyaki Chicken, Soy Fried Noodles, Stir Fried Vegetables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Sweet and Sour Tofu, Soy Fried Noodles, Stir Fried Vegetables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 Stir Fried Vegetables, Prawn Crackers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Coconut and Jam Sponge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9BA10-1EFC-DA98-45B6-E7D98CB72F93}"/>
              </a:ext>
            </a:extLst>
          </p:cNvPr>
          <p:cNvSpPr txBox="1"/>
          <p:nvPr/>
        </p:nvSpPr>
        <p:spPr>
          <a:xfrm>
            <a:off x="183054" y="2016621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Mexican Chilli Beef, Salsa, Guacamole, Tortilla Chips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Vegetable Enchilada Bake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Mexican Rice, Sweetcorn and Roasted Peppers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Chocolate Chip Sponge and Custard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2CA898-5567-06F4-C3F5-D896A0FD5EAC}"/>
              </a:ext>
            </a:extLst>
          </p:cNvPr>
          <p:cNvSpPr txBox="1"/>
          <p:nvPr/>
        </p:nvSpPr>
        <p:spPr>
          <a:xfrm>
            <a:off x="3973243" y="2016622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Butter Chicken, Naan Bread, Mango Salad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Vegetable and Chickpea Korma, Naan Bread, Mango Salad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Pilau Rice, Bombay Potatoes, Cucumber Salad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Golden Syrup Sponge Pudding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311213-4571-A1DB-2EE1-F60663BC49ED}"/>
              </a:ext>
            </a:extLst>
          </p:cNvPr>
          <p:cNvSpPr txBox="1"/>
          <p:nvPr/>
        </p:nvSpPr>
        <p:spPr>
          <a:xfrm>
            <a:off x="5868338" y="2016621"/>
            <a:ext cx="1959513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Chicken or Roast Pork, Yorkshire Pudding, Gravy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Potato, Cheese and Leek Pie,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Yorkshire Pudding, Gravy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Potatoes, Honey Roast Carrots, Seasonal Greens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Toffee Apple Crumble and Custard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96ABB7-ABBA-86ED-05D0-126F72214006}"/>
              </a:ext>
            </a:extLst>
          </p:cNvPr>
          <p:cNvSpPr txBox="1"/>
          <p:nvPr/>
        </p:nvSpPr>
        <p:spPr>
          <a:xfrm>
            <a:off x="7763432" y="2016622"/>
            <a:ext cx="1895095" cy="3399008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Southern Fried Chicken or Battered or Steamed Fish of The Day 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Tomato and Mozzarella Pasta Bake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Fries, Mushy Peas, Baked Beans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‘Old School’ Sponge Cake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0280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89512-3683-DF13-90EC-CDCA8840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CE425-4B1F-DA70-AA06-A8AC99055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022CE2-A233-D913-423F-199905A83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" y="0"/>
            <a:ext cx="9900737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1BE038-8E96-A5BB-6ED4-87D8DC6B5709}"/>
              </a:ext>
            </a:extLst>
          </p:cNvPr>
          <p:cNvSpPr txBox="1"/>
          <p:nvPr/>
        </p:nvSpPr>
        <p:spPr>
          <a:xfrm>
            <a:off x="2093497" y="2016621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Barbacoa Pulled Beef, Wedges, Salsa, Sour Cream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Smoky Mixed Bean Chilli, Salsa, Sour Cream 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Wedges, Mexican Rice, Sweetcorn, Slaw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Chocolate Brownie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EE060D-0F05-C9BC-4630-02A66F4D38F0}"/>
              </a:ext>
            </a:extLst>
          </p:cNvPr>
          <p:cNvSpPr txBox="1"/>
          <p:nvPr/>
        </p:nvSpPr>
        <p:spPr>
          <a:xfrm>
            <a:off x="183054" y="2016622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Chicken Shawarma Flatbread, Garlic Sauce, Pickled Cabbage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Halloumi and Roast Vegetable Wrap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Sweet Potato Wedges, Mediterranean Salad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Biscoff Sponge </a:t>
            </a:r>
            <a:r>
              <a:rPr lang="en-GB" sz="1138" dirty="0">
                <a:solidFill>
                  <a:srgbClr val="002060"/>
                </a:solidFill>
                <a:latin typeface="Calibri" panose="020F0502020204030204"/>
              </a:rPr>
              <a:t>Cake</a:t>
            </a:r>
            <a:endParaRPr lang="en-GB" sz="1138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C6888-3932-417B-42B0-723D18E8581F}"/>
              </a:ext>
            </a:extLst>
          </p:cNvPr>
          <p:cNvSpPr txBox="1"/>
          <p:nvPr/>
        </p:nvSpPr>
        <p:spPr>
          <a:xfrm>
            <a:off x="3988592" y="2016622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Chicken Tikka Masala, Chutneys, Poppadom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Butternut Squash and Lentil Madras, Chutneys, Poppadom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Braised Rice, Steamed Mixed Vegetables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Lemon Drizzle Cake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E6E1D2-85E4-9B47-78E3-420CD23DF109}"/>
              </a:ext>
            </a:extLst>
          </p:cNvPr>
          <p:cNvSpPr txBox="1"/>
          <p:nvPr/>
        </p:nvSpPr>
        <p:spPr>
          <a:xfrm>
            <a:off x="5883686" y="2016621"/>
            <a:ext cx="1895095" cy="3768340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Honey Roast Gammon or Chicken, Yorkshire Pudding, Gravy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Tomato and Feta Tart, Balsamic Glaze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Potatoes, Caramelised Root Vegetables, Wilted Greens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Apple and Blackberry Crumble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80ABA6-ED0C-109D-70CB-77B24EB66413}"/>
              </a:ext>
            </a:extLst>
          </p:cNvPr>
          <p:cNvSpPr txBox="1"/>
          <p:nvPr/>
        </p:nvSpPr>
        <p:spPr>
          <a:xfrm>
            <a:off x="7778781" y="2016622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Korean Fried Chicken or Battered or Steamed Fish of The Day 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Dubu Jorim Sticky Braised Tofu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Fries, Asian Slaw, Baked Beans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Cookies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242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73AD-F1AC-E894-195D-3181FFC8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EBC0F-E9F7-6B07-EF7C-732281FD7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894983-AC44-47A3-0410-E8B8DBD6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" y="0"/>
            <a:ext cx="990073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ABA300-64CF-10C2-805F-DF198448296F}"/>
              </a:ext>
            </a:extLst>
          </p:cNvPr>
          <p:cNvSpPr txBox="1"/>
          <p:nvPr/>
        </p:nvSpPr>
        <p:spPr>
          <a:xfrm>
            <a:off x="7895583" y="2016622"/>
            <a:ext cx="1895095" cy="3399008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Pepperoni Pizza or Battered or Steamed Fish of The Day 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Margherita Pizza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Chips, Baked Beans, Mushy Peas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Flapjack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56971B-7A76-6807-50F0-8F8C719CDD13}"/>
              </a:ext>
            </a:extLst>
          </p:cNvPr>
          <p:cNvSpPr txBox="1"/>
          <p:nvPr/>
        </p:nvSpPr>
        <p:spPr>
          <a:xfrm>
            <a:off x="5887798" y="2016621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Beef or Chicken, Yorkshire Pudding and Gravy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Mushroom, Spinach and Cheese Wellington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Potatoes, Cauliflower Cheese, Savoy Cabbage 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Golden Syrup Sponge Pudding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CFB066-78DA-9456-7A88-2B9843244D06}"/>
              </a:ext>
            </a:extLst>
          </p:cNvPr>
          <p:cNvSpPr txBox="1"/>
          <p:nvPr/>
        </p:nvSpPr>
        <p:spPr>
          <a:xfrm>
            <a:off x="4018202" y="2016621"/>
            <a:ext cx="1895095" cy="3399008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Traditional Beef Lasagne, Garlic Bread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Vegetable and Lentil Pasta Bake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Roast Courgettes, Garlic Bread, Mixed Leaves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Orange Drizzle Cake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1B9A35-DE9C-EF35-2E83-44CB0F6CF360}"/>
              </a:ext>
            </a:extLst>
          </p:cNvPr>
          <p:cNvSpPr txBox="1"/>
          <p:nvPr/>
        </p:nvSpPr>
        <p:spPr>
          <a:xfrm>
            <a:off x="2148606" y="2016621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Peri-Peri Chicken, Garlic and Lemon Dressing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Peri-Peri Sweet Potato and Black Bean Bake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Spicy Rice, Corn Cob, Chefs Salads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  <a:ea typeface="Calibri"/>
                <a:cs typeface="Calibri"/>
              </a:rPr>
              <a:t>White Chocolate and Raspberry Sponge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E97813-182E-0789-3607-E8975866175A}"/>
              </a:ext>
            </a:extLst>
          </p:cNvPr>
          <p:cNvSpPr txBox="1"/>
          <p:nvPr/>
        </p:nvSpPr>
        <p:spPr>
          <a:xfrm>
            <a:off x="183054" y="2016622"/>
            <a:ext cx="1895095" cy="3583674"/>
          </a:xfrm>
          <a:prstGeom prst="rect">
            <a:avLst/>
          </a:prstGeom>
          <a:noFill/>
        </p:spPr>
        <p:txBody>
          <a:bodyPr wrap="square" lIns="74295" tIns="37148" rIns="74295" bIns="37148" rtlCol="0" anchor="t">
            <a:spAutoFit/>
          </a:bodyPr>
          <a:lstStyle/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LUNCH MAIN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Chicken and Chorizo Paella, Roasted Peppers, Tomato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VEGETARIAN CHOICE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Potato and Onion Spanish Tortilla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SIDES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Paprika Potatoes, Green Beans</a:t>
            </a:r>
          </a:p>
          <a:p>
            <a:pPr algn="ctr" defTabSz="371475" fontAlgn="ctr"/>
            <a:endParaRPr lang="en-GB" sz="1200" b="1" u="sng" dirty="0">
              <a:solidFill>
                <a:srgbClr val="002060"/>
              </a:solidFill>
              <a:latin typeface="Calibri" panose="020F0502020204030204"/>
            </a:endParaRP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JACKET OR PASTA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Baked Beans, Tomato Sauce, Chefs Filling of the Day</a:t>
            </a:r>
          </a:p>
          <a:p>
            <a:pPr algn="ctr" defTabSz="371475" fontAlgn="ctr"/>
            <a:r>
              <a:rPr lang="en-GB" sz="1200" b="1" u="sng" dirty="0">
                <a:solidFill>
                  <a:srgbClr val="002060"/>
                </a:solidFill>
                <a:latin typeface="Calibri" panose="020F0502020204030204"/>
              </a:rPr>
              <a:t>HOT &amp; COLD DESSERT</a:t>
            </a:r>
          </a:p>
          <a:p>
            <a:pPr algn="ctr" defTabSz="371475" fontAlgn="ctr"/>
            <a:r>
              <a:rPr lang="en-GB" sz="1200" dirty="0">
                <a:solidFill>
                  <a:srgbClr val="002060"/>
                </a:solidFill>
                <a:latin typeface="Calibri" panose="020F0502020204030204"/>
              </a:rPr>
              <a:t>Apple and Cinnamon Sponge and Custard</a:t>
            </a:r>
            <a:endParaRPr lang="en-GB" sz="1200" dirty="0">
              <a:solidFill>
                <a:srgbClr val="002060"/>
              </a:solidFill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532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766</Words>
  <Application>Microsoft Office PowerPoint</Application>
  <PresentationFormat>A4 Paper (210x297 mm)</PresentationFormat>
  <Paragraphs>194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Walsh</dc:creator>
  <cp:lastModifiedBy>Mrs A Kingsland</cp:lastModifiedBy>
  <cp:revision>6</cp:revision>
  <cp:lastPrinted>2026-08-26T08:27:18Z</cp:lastPrinted>
  <dcterms:created xsi:type="dcterms:W3CDTF">2026-07-14T13:03:47Z</dcterms:created>
  <dcterms:modified xsi:type="dcterms:W3CDTF">2026-09-04T09:31:54Z</dcterms:modified>
</cp:coreProperties>
</file>